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6004500" cy="50909538"/>
  <p:notesSz cx="6858000" cy="9144000"/>
  <p:defaultTextStyle>
    <a:defPPr>
      <a:defRPr lang="ja-JP"/>
    </a:defPPr>
    <a:lvl1pPr marL="0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1pPr>
    <a:lvl2pPr marL="2181459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2pPr>
    <a:lvl3pPr marL="4362916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3pPr>
    <a:lvl4pPr marL="6544375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4pPr>
    <a:lvl5pPr marL="8725832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5pPr>
    <a:lvl6pPr marL="10907292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6pPr>
    <a:lvl7pPr marL="13088748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7pPr>
    <a:lvl8pPr marL="15270208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8pPr>
    <a:lvl9pPr marL="17451665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5" d="100"/>
          <a:sy n="15" d="100"/>
        </p:scale>
        <p:origin x="-3768" y="-198"/>
      </p:cViewPr>
      <p:guideLst>
        <p:guide orient="horz" pos="157"/>
        <p:guide orient="horz" pos="31909"/>
        <p:guide pos="158"/>
        <p:guide pos="225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38" y="15814958"/>
            <a:ext cx="30603827" cy="10912556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76" y="28848739"/>
            <a:ext cx="25203151" cy="13010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8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6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44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25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07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88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270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451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946496" y="14990032"/>
            <a:ext cx="22327789" cy="31926879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63124" y="14990032"/>
            <a:ext cx="66383296" cy="31926879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8" y="32714098"/>
            <a:ext cx="30603827" cy="10111200"/>
          </a:xfrm>
        </p:spPr>
        <p:txBody>
          <a:bodyPr anchor="t"/>
          <a:lstStyle>
            <a:lvl1pPr algn="l">
              <a:defRPr sz="19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8" y="21577639"/>
            <a:ext cx="30603827" cy="11136458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814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62916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4437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2583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0729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08874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27020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45166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63121" y="87312218"/>
            <a:ext cx="44355545" cy="246946611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918740" y="87312218"/>
            <a:ext cx="44355545" cy="246946611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28" y="2038744"/>
            <a:ext cx="32404051" cy="848492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28" y="11395728"/>
            <a:ext cx="15908239" cy="4749197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81459" indent="0">
              <a:buNone/>
              <a:defRPr sz="9500" b="1"/>
            </a:lvl2pPr>
            <a:lvl3pPr marL="4362916" indent="0">
              <a:buNone/>
              <a:defRPr sz="8600" b="1"/>
            </a:lvl3pPr>
            <a:lvl4pPr marL="6544375" indent="0">
              <a:buNone/>
              <a:defRPr sz="7600" b="1"/>
            </a:lvl4pPr>
            <a:lvl5pPr marL="8725832" indent="0">
              <a:buNone/>
              <a:defRPr sz="7600" b="1"/>
            </a:lvl5pPr>
            <a:lvl6pPr marL="10907292" indent="0">
              <a:buNone/>
              <a:defRPr sz="7600" b="1"/>
            </a:lvl6pPr>
            <a:lvl7pPr marL="13088748" indent="0">
              <a:buNone/>
              <a:defRPr sz="7600" b="1"/>
            </a:lvl7pPr>
            <a:lvl8pPr marL="15270208" indent="0">
              <a:buNone/>
              <a:defRPr sz="7600" b="1"/>
            </a:lvl8pPr>
            <a:lvl9pPr marL="17451665" indent="0">
              <a:buNone/>
              <a:defRPr sz="7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28" y="16144924"/>
            <a:ext cx="15908239" cy="29331912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89" y="11395728"/>
            <a:ext cx="15914489" cy="4749197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81459" indent="0">
              <a:buNone/>
              <a:defRPr sz="9500" b="1"/>
            </a:lvl2pPr>
            <a:lvl3pPr marL="4362916" indent="0">
              <a:buNone/>
              <a:defRPr sz="8600" b="1"/>
            </a:lvl3pPr>
            <a:lvl4pPr marL="6544375" indent="0">
              <a:buNone/>
              <a:defRPr sz="7600" b="1"/>
            </a:lvl4pPr>
            <a:lvl5pPr marL="8725832" indent="0">
              <a:buNone/>
              <a:defRPr sz="7600" b="1"/>
            </a:lvl5pPr>
            <a:lvl6pPr marL="10907292" indent="0">
              <a:buNone/>
              <a:defRPr sz="7600" b="1"/>
            </a:lvl6pPr>
            <a:lvl7pPr marL="13088748" indent="0">
              <a:buNone/>
              <a:defRPr sz="7600" b="1"/>
            </a:lvl7pPr>
            <a:lvl8pPr marL="15270208" indent="0">
              <a:buNone/>
              <a:defRPr sz="7600" b="1"/>
            </a:lvl8pPr>
            <a:lvl9pPr marL="17451665" indent="0">
              <a:buNone/>
              <a:defRPr sz="7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89" y="16144924"/>
            <a:ext cx="15914489" cy="29331912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0" y="2026953"/>
            <a:ext cx="11845234" cy="8626337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1" y="2026961"/>
            <a:ext cx="20127517" cy="43449880"/>
          </a:xfrm>
        </p:spPr>
        <p:txBody>
          <a:bodyPr/>
          <a:lstStyle>
            <a:lvl1pPr>
              <a:defRPr sz="15200"/>
            </a:lvl1pPr>
            <a:lvl2pPr>
              <a:defRPr sz="133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0" y="10653298"/>
            <a:ext cx="11845234" cy="34823542"/>
          </a:xfrm>
        </p:spPr>
        <p:txBody>
          <a:bodyPr/>
          <a:lstStyle>
            <a:lvl1pPr marL="0" indent="0">
              <a:buNone/>
              <a:defRPr sz="6700"/>
            </a:lvl1pPr>
            <a:lvl2pPr marL="2181459" indent="0">
              <a:buNone/>
              <a:defRPr sz="5700"/>
            </a:lvl2pPr>
            <a:lvl3pPr marL="4362916" indent="0">
              <a:buNone/>
              <a:defRPr sz="4800"/>
            </a:lvl3pPr>
            <a:lvl4pPr marL="6544375" indent="0">
              <a:buNone/>
              <a:defRPr sz="4300"/>
            </a:lvl4pPr>
            <a:lvl5pPr marL="8725832" indent="0">
              <a:buNone/>
              <a:defRPr sz="4300"/>
            </a:lvl5pPr>
            <a:lvl6pPr marL="10907292" indent="0">
              <a:buNone/>
              <a:defRPr sz="4300"/>
            </a:lvl6pPr>
            <a:lvl7pPr marL="13088748" indent="0">
              <a:buNone/>
              <a:defRPr sz="4300"/>
            </a:lvl7pPr>
            <a:lvl8pPr marL="15270208" indent="0">
              <a:buNone/>
              <a:defRPr sz="4300"/>
            </a:lvl8pPr>
            <a:lvl9pPr marL="17451665" indent="0">
              <a:buNone/>
              <a:defRPr sz="4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6" y="35636680"/>
            <a:ext cx="21602700" cy="420711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6" y="4548861"/>
            <a:ext cx="21602700" cy="30545723"/>
          </a:xfrm>
        </p:spPr>
        <p:txBody>
          <a:bodyPr/>
          <a:lstStyle>
            <a:lvl1pPr marL="0" indent="0">
              <a:buNone/>
              <a:defRPr sz="15200"/>
            </a:lvl1pPr>
            <a:lvl2pPr marL="2181459" indent="0">
              <a:buNone/>
              <a:defRPr sz="13300"/>
            </a:lvl2pPr>
            <a:lvl3pPr marL="4362916" indent="0">
              <a:buNone/>
              <a:defRPr sz="11400"/>
            </a:lvl3pPr>
            <a:lvl4pPr marL="6544375" indent="0">
              <a:buNone/>
              <a:defRPr sz="9500"/>
            </a:lvl4pPr>
            <a:lvl5pPr marL="8725832" indent="0">
              <a:buNone/>
              <a:defRPr sz="9500"/>
            </a:lvl5pPr>
            <a:lvl6pPr marL="10907292" indent="0">
              <a:buNone/>
              <a:defRPr sz="9500"/>
            </a:lvl6pPr>
            <a:lvl7pPr marL="13088748" indent="0">
              <a:buNone/>
              <a:defRPr sz="9500"/>
            </a:lvl7pPr>
            <a:lvl8pPr marL="15270208" indent="0">
              <a:buNone/>
              <a:defRPr sz="9500"/>
            </a:lvl8pPr>
            <a:lvl9pPr marL="17451665" indent="0">
              <a:buNone/>
              <a:defRPr sz="9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6" y="39843789"/>
            <a:ext cx="21602700" cy="5974796"/>
          </a:xfrm>
        </p:spPr>
        <p:txBody>
          <a:bodyPr/>
          <a:lstStyle>
            <a:lvl1pPr marL="0" indent="0">
              <a:buNone/>
              <a:defRPr sz="6700"/>
            </a:lvl1pPr>
            <a:lvl2pPr marL="2181459" indent="0">
              <a:buNone/>
              <a:defRPr sz="5700"/>
            </a:lvl2pPr>
            <a:lvl3pPr marL="4362916" indent="0">
              <a:buNone/>
              <a:defRPr sz="4800"/>
            </a:lvl3pPr>
            <a:lvl4pPr marL="6544375" indent="0">
              <a:buNone/>
              <a:defRPr sz="4300"/>
            </a:lvl4pPr>
            <a:lvl5pPr marL="8725832" indent="0">
              <a:buNone/>
              <a:defRPr sz="4300"/>
            </a:lvl5pPr>
            <a:lvl6pPr marL="10907292" indent="0">
              <a:buNone/>
              <a:defRPr sz="4300"/>
            </a:lvl6pPr>
            <a:lvl7pPr marL="13088748" indent="0">
              <a:buNone/>
              <a:defRPr sz="4300"/>
            </a:lvl7pPr>
            <a:lvl8pPr marL="15270208" indent="0">
              <a:buNone/>
              <a:defRPr sz="4300"/>
            </a:lvl8pPr>
            <a:lvl9pPr marL="17451665" indent="0">
              <a:buNone/>
              <a:defRPr sz="4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800228" y="2038744"/>
            <a:ext cx="32404051" cy="8484924"/>
          </a:xfrm>
          <a:prstGeom prst="rect">
            <a:avLst/>
          </a:prstGeom>
        </p:spPr>
        <p:txBody>
          <a:bodyPr vert="horz" lIns="436291" tIns="218147" rIns="436291" bIns="218147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28" y="11878897"/>
            <a:ext cx="32404051" cy="33597941"/>
          </a:xfrm>
          <a:prstGeom prst="rect">
            <a:avLst/>
          </a:prstGeom>
        </p:spPr>
        <p:txBody>
          <a:bodyPr vert="horz" lIns="436291" tIns="218147" rIns="436291" bIns="218147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800228" y="47185608"/>
            <a:ext cx="8401050" cy="2710461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2301538" y="47185608"/>
            <a:ext cx="11401426" cy="2710461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25803229" y="47185608"/>
            <a:ext cx="8401050" cy="2710461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62916" rtl="0" eaLnBrk="1" latinLnBrk="0" hangingPunct="1">
        <a:spcBef>
          <a:spcPct val="0"/>
        </a:spcBef>
        <a:buNone/>
        <a:defRPr kumimoji="1" sz="20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6094" indent="-1636094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44869" indent="-1363412" algn="l" defTabSz="4362916" rtl="0" eaLnBrk="1" latinLnBrk="0" hangingPunct="1">
        <a:spcBef>
          <a:spcPct val="20000"/>
        </a:spcBef>
        <a:buFont typeface="Arial" pitchFamily="34" charset="0"/>
        <a:buChar char="–"/>
        <a:defRPr kumimoji="1" sz="13300" kern="1200">
          <a:solidFill>
            <a:schemeClr val="tx1"/>
          </a:solidFill>
          <a:latin typeface="+mn-lt"/>
          <a:ea typeface="+mn-ea"/>
          <a:cs typeface="+mn-cs"/>
        </a:defRPr>
      </a:lvl2pPr>
      <a:lvl3pPr marL="5453645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635104" indent="-1090728" algn="l" defTabSz="4362916" rtl="0" eaLnBrk="1" latinLnBrk="0" hangingPunct="1">
        <a:spcBef>
          <a:spcPct val="20000"/>
        </a:spcBef>
        <a:buFont typeface="Arial" pitchFamily="34" charset="0"/>
        <a:buChar char="–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816561" indent="-1090728" algn="l" defTabSz="4362916" rtl="0" eaLnBrk="1" latinLnBrk="0" hangingPunct="1">
        <a:spcBef>
          <a:spcPct val="20000"/>
        </a:spcBef>
        <a:buFont typeface="Arial" pitchFamily="34" charset="0"/>
        <a:buChar char="»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998020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179477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360936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542395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81459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62916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44375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25832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07292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088748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270208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451665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ybig.net/" TargetMode="External"/><Relationship Id="rId2" Type="http://schemas.openxmlformats.org/officeDocument/2006/relationships/hyperlink" Target="https://www.cybig.net/data/checkppt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7156378" y="11761398"/>
            <a:ext cx="20810312" cy="21034083"/>
            <a:chOff x="37156378" y="15805697"/>
            <a:chExt cx="20810312" cy="21034083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37156378" y="20541382"/>
              <a:ext cx="17207912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ja-JP" sz="12000" b="1" smtClean="0">
                  <a:latin typeface="ＭＳ ゴシック" pitchFamily="49" charset="-128"/>
                  <a:ea typeface="ＭＳ ゴシック" pitchFamily="49" charset="-128"/>
                </a:rPr>
                <a:t>B0</a:t>
              </a:r>
              <a:r>
                <a:rPr lang="ja-JP" altLang="en-US" sz="12000" b="1" dirty="0" smtClean="0">
                  <a:latin typeface="ＭＳ ゴシック" pitchFamily="49" charset="-128"/>
                  <a:ea typeface="ＭＳ ゴシック" pitchFamily="49" charset="-128"/>
                </a:rPr>
                <a:t>ミニ</a:t>
              </a:r>
              <a:endParaRPr lang="en-US" altLang="ja-JP" sz="12000" b="1" dirty="0" smtClean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7156378" y="22705401"/>
              <a:ext cx="17207912" cy="54636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lIns="0" tIns="648000" rIns="0" bIns="648000" rtlCol="0">
              <a:spAutoFit/>
            </a:bodyPr>
            <a:lstStyle/>
            <a:p>
              <a:pPr algn="ctr"/>
              <a:r>
                <a:rPr lang="ja-JP" altLang="en-US" sz="9000" smtClean="0">
                  <a:latin typeface="ＭＳ ゴシック" pitchFamily="49" charset="-128"/>
                  <a:ea typeface="ＭＳ ゴシック" pitchFamily="49" charset="-128"/>
                </a:rPr>
                <a:t>ページ設定</a:t>
              </a:r>
              <a:r>
                <a:rPr lang="en-US" altLang="ja-JP" sz="9000" b="1" baseline="40000" smtClean="0">
                  <a:latin typeface="ＭＳ ゴシック" pitchFamily="49" charset="-128"/>
                  <a:ea typeface="ＭＳ ゴシック" pitchFamily="49" charset="-128"/>
                </a:rPr>
                <a:t>※</a:t>
              </a:r>
              <a:endParaRPr lang="en-US" altLang="ja-JP" sz="9000" smtClean="0">
                <a:latin typeface="ＭＳ ゴシック" pitchFamily="49" charset="-128"/>
                <a:ea typeface="ＭＳ ゴシック" pitchFamily="49" charset="-128"/>
              </a:endParaRPr>
            </a:p>
            <a:p>
              <a:pPr algn="ctr"/>
              <a:r>
                <a:rPr lang="ja-JP" altLang="en-US" sz="9000" smtClean="0">
                  <a:latin typeface="ＭＳ ゴシック" pitchFamily="49" charset="-128"/>
                  <a:ea typeface="ＭＳ ゴシック" pitchFamily="49" charset="-128"/>
                </a:rPr>
                <a:t>幅　  </a:t>
              </a:r>
              <a:r>
                <a:rPr lang="en-US" altLang="ja-JP" sz="9000" smtClean="0">
                  <a:latin typeface="ＭＳ ゴシック" pitchFamily="49" charset="-128"/>
                  <a:ea typeface="ＭＳ ゴシック" pitchFamily="49" charset="-128"/>
                </a:rPr>
                <a:t>100cm</a:t>
              </a:r>
            </a:p>
            <a:p>
              <a:pPr algn="ctr"/>
              <a:r>
                <a:rPr lang="ja-JP" altLang="en-US" sz="9000" smtClean="0">
                  <a:latin typeface="ＭＳ ゴシック" pitchFamily="49" charset="-128"/>
                  <a:ea typeface="ＭＳ ゴシック" pitchFamily="49" charset="-128"/>
                </a:rPr>
                <a:t>高さ </a:t>
              </a:r>
              <a:r>
                <a:rPr lang="en-US" altLang="ja-JP" sz="9000" smtClean="0">
                  <a:latin typeface="ＭＳ ゴシック" pitchFamily="49" charset="-128"/>
                  <a:ea typeface="ＭＳ ゴシック" pitchFamily="49" charset="-128"/>
                </a:rPr>
                <a:t>141.4cm</a:t>
              </a: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7156378" y="28837589"/>
              <a:ext cx="20810312" cy="80021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6500" b="1" dirty="0" smtClean="0">
                  <a:latin typeface="ＭＳ ゴシック" pitchFamily="49" charset="-128"/>
                  <a:ea typeface="ＭＳ ゴシック" pitchFamily="49" charset="-128"/>
                </a:rPr>
                <a:t>※</a:t>
              </a:r>
              <a:r>
                <a:rPr lang="en-US" altLang="ja-JP" sz="6500" dirty="0" smtClean="0">
                  <a:latin typeface="ＭＳ ゴシック" pitchFamily="49" charset="-128"/>
                  <a:ea typeface="ＭＳ ゴシック" pitchFamily="49" charset="-128"/>
                </a:rPr>
                <a:t>PowerPoint</a:t>
              </a:r>
              <a:r>
                <a:rPr lang="ja-JP" altLang="en-US" sz="6500" dirty="0" smtClean="0">
                  <a:latin typeface="ＭＳ ゴシック" pitchFamily="49" charset="-128"/>
                  <a:ea typeface="ＭＳ ゴシック" pitchFamily="49" charset="-128"/>
                </a:rPr>
                <a:t>のバージョンによっては数値に</a:t>
              </a:r>
              <a:endParaRPr lang="en-US" altLang="ja-JP" sz="6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6500" dirty="0" smtClean="0">
                  <a:latin typeface="ＭＳ ゴシック" pitchFamily="49" charset="-128"/>
                  <a:ea typeface="ＭＳ ゴシック" pitchFamily="49" charset="-128"/>
                </a:rPr>
                <a:t>　若干誤差が生じている場合がありますが、</a:t>
              </a:r>
              <a:endParaRPr lang="en-US" altLang="ja-JP" sz="6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6500" dirty="0" smtClean="0">
                  <a:latin typeface="ＭＳ ゴシック" pitchFamily="49" charset="-128"/>
                  <a:ea typeface="ＭＳ ゴシック" pitchFamily="49" charset="-128"/>
                </a:rPr>
                <a:t>　そのまま作成いただいて問題ございません。</a:t>
              </a:r>
              <a:endParaRPr lang="en-US" altLang="ja-JP" sz="6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endParaRPr lang="en-US" altLang="ja-JP" sz="6500" dirty="0">
                <a:latin typeface="ＭＳ ゴシック" pitchFamily="49" charset="-128"/>
                <a:ea typeface="ＭＳ ゴシック" pitchFamily="49" charset="-128"/>
              </a:endParaRPr>
            </a:p>
            <a:p>
              <a:endParaRPr lang="en-US" altLang="ja-JP" sz="6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6500" dirty="0">
                  <a:latin typeface="ＭＳ ゴシック" pitchFamily="49" charset="-128"/>
                  <a:ea typeface="ＭＳ ゴシック" pitchFamily="49" charset="-128"/>
                </a:rPr>
                <a:t>データ作成における注意点については、</a:t>
              </a:r>
            </a:p>
            <a:p>
              <a:r>
                <a:rPr lang="ja-JP" altLang="en-US" sz="6500" dirty="0">
                  <a:latin typeface="ＭＳ ゴシック" pitchFamily="49" charset="-128"/>
                  <a:ea typeface="ＭＳ ゴシック" pitchFamily="49" charset="-128"/>
                  <a:hlinkClick r:id="rId2"/>
                </a:rPr>
                <a:t>ご入稿前のチェックポイント</a:t>
              </a:r>
              <a:r>
                <a:rPr lang="ja-JP" altLang="en-US" sz="6500" dirty="0">
                  <a:latin typeface="ＭＳ ゴシック" pitchFamily="49" charset="-128"/>
                  <a:ea typeface="ＭＳ ゴシック" pitchFamily="49" charset="-128"/>
                </a:rPr>
                <a:t>をご参照ください。</a:t>
              </a:r>
              <a:endParaRPr lang="en-US" altLang="ja-JP" sz="6500" dirty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6500" dirty="0">
                  <a:latin typeface="ＭＳ ゴシック" pitchFamily="49" charset="-128"/>
                  <a:ea typeface="ＭＳ ゴシック" pitchFamily="49" charset="-128"/>
                </a:rPr>
                <a:t>（↑右クリック</a:t>
              </a:r>
              <a:r>
                <a:rPr lang="ja-JP" altLang="en-US" sz="6500">
                  <a:latin typeface="ＭＳ ゴシック" pitchFamily="49" charset="-128"/>
                  <a:ea typeface="ＭＳ ゴシック" pitchFamily="49" charset="-128"/>
                </a:rPr>
                <a:t>で</a:t>
              </a:r>
              <a:r>
                <a:rPr lang="ja-JP" altLang="en-US" sz="6500" smtClean="0">
                  <a:latin typeface="ＭＳ ゴシック" pitchFamily="49" charset="-128"/>
                  <a:ea typeface="ＭＳ ゴシック" pitchFamily="49" charset="-128"/>
                </a:rPr>
                <a:t>“リンク</a:t>
              </a:r>
              <a:r>
                <a:rPr lang="ja-JP" altLang="en-US" sz="6500" dirty="0">
                  <a:latin typeface="ＭＳ ゴシック" pitchFamily="49" charset="-128"/>
                  <a:ea typeface="ＭＳ ゴシック" pitchFamily="49" charset="-128"/>
                </a:rPr>
                <a:t>を開く”を選択</a:t>
              </a:r>
              <a:r>
                <a:rPr lang="ja-JP" altLang="en-US" sz="6500" dirty="0" smtClean="0"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6500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xmlns="" id="{93B361B3-BE50-4248-9FB6-8855D0C68134}"/>
                </a:ext>
              </a:extLst>
            </p:cNvPr>
            <p:cNvSpPr/>
            <p:nvPr/>
          </p:nvSpPr>
          <p:spPr>
            <a:xfrm>
              <a:off x="44926548" y="15805697"/>
              <a:ext cx="9503056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500" b="1" dirty="0">
                  <a:latin typeface="ＭＳ ゴシック" pitchFamily="49" charset="-128"/>
                  <a:ea typeface="ＭＳ ゴシック" pitchFamily="49" charset="-128"/>
                  <a:hlinkClick r:id="rId3"/>
                </a:rPr>
                <a:t>https://www.cybig.net/</a:t>
              </a:r>
              <a:endParaRPr lang="en-US" altLang="ja-JP" sz="6500" b="1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xmlns="" id="{5B6FFE6A-B6C8-456B-BF6B-EF1238FE6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156378" y="15818184"/>
              <a:ext cx="7488832" cy="2808312"/>
            </a:xfrm>
            <a:prstGeom prst="rect">
              <a:avLst/>
            </a:prstGeom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xmlns="" id="{A82D8F84-5D1F-456E-B820-CC5EE7A3FF42}"/>
                </a:ext>
              </a:extLst>
            </p:cNvPr>
            <p:cNvSpPr txBox="1"/>
            <p:nvPr/>
          </p:nvSpPr>
          <p:spPr>
            <a:xfrm>
              <a:off x="45005250" y="16783104"/>
              <a:ext cx="9359040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12000" b="1" dirty="0">
                  <a:ln w="28575">
                    <a:solidFill>
                      <a:srgbClr val="014099"/>
                    </a:solidFill>
                  </a:ln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テンプレート</a:t>
              </a:r>
              <a:endParaRPr lang="en-US" altLang="ja-JP" sz="12000" b="1" dirty="0">
                <a:ln w="28575">
                  <a:solidFill>
                    <a:srgbClr val="014099"/>
                  </a:solidFill>
                </a:ln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id="{A913D9AC-D5FD-4D08-A8F3-A413EF286DFB}"/>
              </a:ext>
            </a:extLst>
          </p:cNvPr>
          <p:cNvSpPr/>
          <p:nvPr/>
        </p:nvSpPr>
        <p:spPr>
          <a:xfrm>
            <a:off x="38219205" y="34840814"/>
            <a:ext cx="17002243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500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パネル製作で「フレーム付き」の場合</a:t>
            </a:r>
            <a:endParaRPr lang="en-US" altLang="ja-JP" sz="6500" u="sng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上部メニューの</a:t>
            </a:r>
            <a:r>
              <a:rPr lang="ja-JP" altLang="en-US" sz="6500" b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表示＞ガイド</a:t>
            </a:r>
            <a:r>
              <a:rPr lang="ja-JP" altLang="en-US" sz="6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でガイド線を</a:t>
            </a:r>
            <a:endParaRPr lang="en-US" altLang="ja-JP" sz="65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6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表示してください。</a:t>
            </a:r>
            <a:endParaRPr lang="en-US" altLang="ja-JP" sz="6500" u="sng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ガイド線の外側（周囲各</a:t>
            </a:r>
            <a:r>
              <a:rPr lang="en-US" altLang="ja-JP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7mm</a:t>
            </a:r>
            <a:r>
              <a:rPr lang="ja-JP" altLang="en-US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）はフレームの取り付けで</a:t>
            </a:r>
            <a:endParaRPr lang="en-US" altLang="ja-JP" sz="49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隠れますので、文字などは線からはみ出さないよう</a:t>
            </a:r>
            <a:endParaRPr lang="en-US" altLang="ja-JP" sz="49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ご注意ください。</a:t>
            </a:r>
            <a:endParaRPr lang="en-US" altLang="ja-JP" sz="49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49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ガイド線は印刷されません。</a:t>
            </a:r>
            <a:endParaRPr lang="en-US" altLang="ja-JP" sz="4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id="{9549EE07-4C57-4383-B519-BD54827AD8D4}"/>
              </a:ext>
            </a:extLst>
          </p:cNvPr>
          <p:cNvCxnSpPr>
            <a:cxnSpLocks/>
          </p:cNvCxnSpPr>
          <p:nvPr/>
        </p:nvCxnSpPr>
        <p:spPr>
          <a:xfrm rot="10800000">
            <a:off x="36240891" y="36412450"/>
            <a:ext cx="1764000" cy="3"/>
          </a:xfrm>
          <a:prstGeom prst="straightConnector1">
            <a:avLst/>
          </a:prstGeom>
          <a:ln w="228600">
            <a:solidFill>
              <a:srgbClr val="CC0000"/>
            </a:solidFill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57</Words>
  <Application>Microsoft Office PowerPoint</Application>
  <PresentationFormat>ユーザー設定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cybignet</dc:creator>
  <cp:lastModifiedBy>株式会社サイビッグネット</cp:lastModifiedBy>
  <cp:revision>29</cp:revision>
  <dcterms:created xsi:type="dcterms:W3CDTF">2013-06-11T08:36:10Z</dcterms:created>
  <dcterms:modified xsi:type="dcterms:W3CDTF">2019-01-25T05:37:24Z</dcterms:modified>
</cp:coreProperties>
</file>