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50909538" cy="36004500"/>
  <p:notesSz cx="6858000" cy="9144000"/>
  <p:defaultTextStyle>
    <a:defPPr>
      <a:defRPr lang="ja-JP"/>
    </a:defPPr>
    <a:lvl1pPr marL="0" algn="l" defTabSz="4362916" rtl="0" eaLnBrk="1" latinLnBrk="0" hangingPunct="1">
      <a:defRPr kumimoji="1" sz="8600" kern="1200">
        <a:solidFill>
          <a:schemeClr val="tx1"/>
        </a:solidFill>
        <a:latin typeface="+mn-lt"/>
        <a:ea typeface="+mn-ea"/>
        <a:cs typeface="+mn-cs"/>
      </a:defRPr>
    </a:lvl1pPr>
    <a:lvl2pPr marL="2181459" algn="l" defTabSz="4362916" rtl="0" eaLnBrk="1" latinLnBrk="0" hangingPunct="1">
      <a:defRPr kumimoji="1" sz="8600" kern="1200">
        <a:solidFill>
          <a:schemeClr val="tx1"/>
        </a:solidFill>
        <a:latin typeface="+mn-lt"/>
        <a:ea typeface="+mn-ea"/>
        <a:cs typeface="+mn-cs"/>
      </a:defRPr>
    </a:lvl2pPr>
    <a:lvl3pPr marL="4362916" algn="l" defTabSz="4362916" rtl="0" eaLnBrk="1" latinLnBrk="0" hangingPunct="1">
      <a:defRPr kumimoji="1" sz="8600" kern="1200">
        <a:solidFill>
          <a:schemeClr val="tx1"/>
        </a:solidFill>
        <a:latin typeface="+mn-lt"/>
        <a:ea typeface="+mn-ea"/>
        <a:cs typeface="+mn-cs"/>
      </a:defRPr>
    </a:lvl3pPr>
    <a:lvl4pPr marL="6544375" algn="l" defTabSz="4362916" rtl="0" eaLnBrk="1" latinLnBrk="0" hangingPunct="1">
      <a:defRPr kumimoji="1" sz="8600" kern="1200">
        <a:solidFill>
          <a:schemeClr val="tx1"/>
        </a:solidFill>
        <a:latin typeface="+mn-lt"/>
        <a:ea typeface="+mn-ea"/>
        <a:cs typeface="+mn-cs"/>
      </a:defRPr>
    </a:lvl4pPr>
    <a:lvl5pPr marL="8725832" algn="l" defTabSz="4362916" rtl="0" eaLnBrk="1" latinLnBrk="0" hangingPunct="1">
      <a:defRPr kumimoji="1" sz="8600" kern="1200">
        <a:solidFill>
          <a:schemeClr val="tx1"/>
        </a:solidFill>
        <a:latin typeface="+mn-lt"/>
        <a:ea typeface="+mn-ea"/>
        <a:cs typeface="+mn-cs"/>
      </a:defRPr>
    </a:lvl5pPr>
    <a:lvl6pPr marL="10907292" algn="l" defTabSz="4362916" rtl="0" eaLnBrk="1" latinLnBrk="0" hangingPunct="1">
      <a:defRPr kumimoji="1" sz="8600" kern="1200">
        <a:solidFill>
          <a:schemeClr val="tx1"/>
        </a:solidFill>
        <a:latin typeface="+mn-lt"/>
        <a:ea typeface="+mn-ea"/>
        <a:cs typeface="+mn-cs"/>
      </a:defRPr>
    </a:lvl6pPr>
    <a:lvl7pPr marL="13088748" algn="l" defTabSz="4362916" rtl="0" eaLnBrk="1" latinLnBrk="0" hangingPunct="1">
      <a:defRPr kumimoji="1" sz="8600" kern="1200">
        <a:solidFill>
          <a:schemeClr val="tx1"/>
        </a:solidFill>
        <a:latin typeface="+mn-lt"/>
        <a:ea typeface="+mn-ea"/>
        <a:cs typeface="+mn-cs"/>
      </a:defRPr>
    </a:lvl7pPr>
    <a:lvl8pPr marL="15270208" algn="l" defTabSz="4362916" rtl="0" eaLnBrk="1" latinLnBrk="0" hangingPunct="1">
      <a:defRPr kumimoji="1" sz="8600" kern="1200">
        <a:solidFill>
          <a:schemeClr val="tx1"/>
        </a:solidFill>
        <a:latin typeface="+mn-lt"/>
        <a:ea typeface="+mn-ea"/>
        <a:cs typeface="+mn-cs"/>
      </a:defRPr>
    </a:lvl8pPr>
    <a:lvl9pPr marL="17451665" algn="l" defTabSz="4362916" rtl="0" eaLnBrk="1" latinLnBrk="0" hangingPunct="1">
      <a:defRPr kumimoji="1" sz="8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21" d="100"/>
          <a:sy n="21" d="100"/>
        </p:scale>
        <p:origin x="-2016" y="-120"/>
      </p:cViewPr>
      <p:guideLst>
        <p:guide orient="horz" pos="158"/>
        <p:guide orient="horz" pos="22521"/>
        <p:guide pos="158"/>
        <p:guide pos="3191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818217" y="11184734"/>
            <a:ext cx="43273110" cy="7717633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636433" y="20402550"/>
            <a:ext cx="35636678" cy="920115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814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62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44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258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072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0887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270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451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01BE-B01F-4BF7-B98B-637D558E7802}" type="datetimeFigureOut">
              <a:rPr kumimoji="1" lang="ja-JP" altLang="en-US" smtClean="0"/>
              <a:pPr/>
              <a:t>2019/1/25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D601-C3C0-48F9-830D-98D2A7CFD92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01BE-B01F-4BF7-B98B-637D558E7802}" type="datetimeFigureOut">
              <a:rPr kumimoji="1" lang="ja-JP" altLang="en-US" smtClean="0"/>
              <a:pPr/>
              <a:t>2019/1/25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D601-C3C0-48F9-830D-98D2A7CFD92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01730697" y="10601326"/>
            <a:ext cx="31570982" cy="225794888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7017744" y="10601326"/>
            <a:ext cx="93864459" cy="22579488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01BE-B01F-4BF7-B98B-637D558E7802}" type="datetimeFigureOut">
              <a:rPr kumimoji="1" lang="ja-JP" altLang="en-US" smtClean="0"/>
              <a:pPr/>
              <a:t>2019/1/25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D601-C3C0-48F9-830D-98D2A7CFD92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01BE-B01F-4BF7-B98B-637D558E7802}" type="datetimeFigureOut">
              <a:rPr kumimoji="1" lang="ja-JP" altLang="en-US" smtClean="0"/>
              <a:pPr/>
              <a:t>2019/1/25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D601-C3C0-48F9-830D-98D2A7CFD92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021504" y="23136229"/>
            <a:ext cx="43273110" cy="7150894"/>
          </a:xfrm>
        </p:spPr>
        <p:txBody>
          <a:bodyPr anchor="t"/>
          <a:lstStyle>
            <a:lvl1pPr algn="l">
              <a:defRPr sz="19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021504" y="15260247"/>
            <a:ext cx="43273110" cy="7875982"/>
          </a:xfrm>
        </p:spPr>
        <p:txBody>
          <a:bodyPr anchor="b"/>
          <a:lstStyle>
            <a:lvl1pPr marL="0" indent="0">
              <a:buNone/>
              <a:defRPr sz="9500">
                <a:solidFill>
                  <a:schemeClr val="tx1">
                    <a:tint val="75000"/>
                  </a:schemeClr>
                </a:solidFill>
              </a:defRPr>
            </a:lvl1pPr>
            <a:lvl2pPr marL="2181459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62916" indent="0">
              <a:buNone/>
              <a:defRPr sz="7600">
                <a:solidFill>
                  <a:schemeClr val="tx1">
                    <a:tint val="75000"/>
                  </a:schemeClr>
                </a:solidFill>
              </a:defRPr>
            </a:lvl3pPr>
            <a:lvl4pPr marL="6544375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25832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07292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088748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270208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451665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01BE-B01F-4BF7-B98B-637D558E7802}" type="datetimeFigureOut">
              <a:rPr kumimoji="1" lang="ja-JP" altLang="en-US" smtClean="0"/>
              <a:pPr/>
              <a:t>2019/1/25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D601-C3C0-48F9-830D-98D2A7CFD92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7017740" y="61749387"/>
            <a:ext cx="62717724" cy="174646827"/>
          </a:xfrm>
        </p:spPr>
        <p:txBody>
          <a:bodyPr/>
          <a:lstStyle>
            <a:lvl1pPr>
              <a:defRPr sz="13300"/>
            </a:lvl1pPr>
            <a:lvl2pPr>
              <a:defRPr sz="11400"/>
            </a:lvl2pPr>
            <a:lvl3pPr>
              <a:defRPr sz="95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70583955" y="61749387"/>
            <a:ext cx="62717724" cy="174646827"/>
          </a:xfrm>
        </p:spPr>
        <p:txBody>
          <a:bodyPr/>
          <a:lstStyle>
            <a:lvl1pPr>
              <a:defRPr sz="13300"/>
            </a:lvl1pPr>
            <a:lvl2pPr>
              <a:defRPr sz="11400"/>
            </a:lvl2pPr>
            <a:lvl3pPr>
              <a:defRPr sz="95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01BE-B01F-4BF7-B98B-637D558E7802}" type="datetimeFigureOut">
              <a:rPr kumimoji="1" lang="ja-JP" altLang="en-US" smtClean="0"/>
              <a:pPr/>
              <a:t>2019/1/25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D601-C3C0-48F9-830D-98D2A7CFD92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45482" y="1441851"/>
            <a:ext cx="45818586" cy="6000751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545482" y="8059345"/>
            <a:ext cx="22493885" cy="3358751"/>
          </a:xfrm>
        </p:spPr>
        <p:txBody>
          <a:bodyPr anchor="b"/>
          <a:lstStyle>
            <a:lvl1pPr marL="0" indent="0">
              <a:buNone/>
              <a:defRPr sz="11400" b="1"/>
            </a:lvl1pPr>
            <a:lvl2pPr marL="2181459" indent="0">
              <a:buNone/>
              <a:defRPr sz="9500" b="1"/>
            </a:lvl2pPr>
            <a:lvl3pPr marL="4362916" indent="0">
              <a:buNone/>
              <a:defRPr sz="8600" b="1"/>
            </a:lvl3pPr>
            <a:lvl4pPr marL="6544375" indent="0">
              <a:buNone/>
              <a:defRPr sz="7600" b="1"/>
            </a:lvl4pPr>
            <a:lvl5pPr marL="8725832" indent="0">
              <a:buNone/>
              <a:defRPr sz="7600" b="1"/>
            </a:lvl5pPr>
            <a:lvl6pPr marL="10907292" indent="0">
              <a:buNone/>
              <a:defRPr sz="7600" b="1"/>
            </a:lvl6pPr>
            <a:lvl7pPr marL="13088748" indent="0">
              <a:buNone/>
              <a:defRPr sz="7600" b="1"/>
            </a:lvl7pPr>
            <a:lvl8pPr marL="15270208" indent="0">
              <a:buNone/>
              <a:defRPr sz="7600" b="1"/>
            </a:lvl8pPr>
            <a:lvl9pPr marL="17451665" indent="0">
              <a:buNone/>
              <a:defRPr sz="7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545482" y="11418094"/>
            <a:ext cx="22493885" cy="20744263"/>
          </a:xfrm>
        </p:spPr>
        <p:txBody>
          <a:bodyPr/>
          <a:lstStyle>
            <a:lvl1pPr>
              <a:defRPr sz="11400"/>
            </a:lvl1pPr>
            <a:lvl2pPr>
              <a:defRPr sz="9500"/>
            </a:lvl2pPr>
            <a:lvl3pPr>
              <a:defRPr sz="8600"/>
            </a:lvl3pPr>
            <a:lvl4pPr>
              <a:defRPr sz="7600"/>
            </a:lvl4pPr>
            <a:lvl5pPr>
              <a:defRPr sz="7600"/>
            </a:lvl5pPr>
            <a:lvl6pPr>
              <a:defRPr sz="7600"/>
            </a:lvl6pPr>
            <a:lvl7pPr>
              <a:defRPr sz="7600"/>
            </a:lvl7pPr>
            <a:lvl8pPr>
              <a:defRPr sz="7600"/>
            </a:lvl8pPr>
            <a:lvl9pPr>
              <a:defRPr sz="7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25861343" y="8059345"/>
            <a:ext cx="22502723" cy="3358751"/>
          </a:xfrm>
        </p:spPr>
        <p:txBody>
          <a:bodyPr anchor="b"/>
          <a:lstStyle>
            <a:lvl1pPr marL="0" indent="0">
              <a:buNone/>
              <a:defRPr sz="11400" b="1"/>
            </a:lvl1pPr>
            <a:lvl2pPr marL="2181459" indent="0">
              <a:buNone/>
              <a:defRPr sz="9500" b="1"/>
            </a:lvl2pPr>
            <a:lvl3pPr marL="4362916" indent="0">
              <a:buNone/>
              <a:defRPr sz="8600" b="1"/>
            </a:lvl3pPr>
            <a:lvl4pPr marL="6544375" indent="0">
              <a:buNone/>
              <a:defRPr sz="7600" b="1"/>
            </a:lvl4pPr>
            <a:lvl5pPr marL="8725832" indent="0">
              <a:buNone/>
              <a:defRPr sz="7600" b="1"/>
            </a:lvl5pPr>
            <a:lvl6pPr marL="10907292" indent="0">
              <a:buNone/>
              <a:defRPr sz="7600" b="1"/>
            </a:lvl6pPr>
            <a:lvl7pPr marL="13088748" indent="0">
              <a:buNone/>
              <a:defRPr sz="7600" b="1"/>
            </a:lvl7pPr>
            <a:lvl8pPr marL="15270208" indent="0">
              <a:buNone/>
              <a:defRPr sz="7600" b="1"/>
            </a:lvl8pPr>
            <a:lvl9pPr marL="17451665" indent="0">
              <a:buNone/>
              <a:defRPr sz="7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25861343" y="11418094"/>
            <a:ext cx="22502723" cy="20744263"/>
          </a:xfrm>
        </p:spPr>
        <p:txBody>
          <a:bodyPr/>
          <a:lstStyle>
            <a:lvl1pPr>
              <a:defRPr sz="11400"/>
            </a:lvl1pPr>
            <a:lvl2pPr>
              <a:defRPr sz="9500"/>
            </a:lvl2pPr>
            <a:lvl3pPr>
              <a:defRPr sz="8600"/>
            </a:lvl3pPr>
            <a:lvl4pPr>
              <a:defRPr sz="7600"/>
            </a:lvl4pPr>
            <a:lvl5pPr>
              <a:defRPr sz="7600"/>
            </a:lvl5pPr>
            <a:lvl6pPr>
              <a:defRPr sz="7600"/>
            </a:lvl6pPr>
            <a:lvl7pPr>
              <a:defRPr sz="7600"/>
            </a:lvl7pPr>
            <a:lvl8pPr>
              <a:defRPr sz="7600"/>
            </a:lvl8pPr>
            <a:lvl9pPr>
              <a:defRPr sz="7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01BE-B01F-4BF7-B98B-637D558E7802}" type="datetimeFigureOut">
              <a:rPr kumimoji="1" lang="ja-JP" altLang="en-US" smtClean="0"/>
              <a:pPr/>
              <a:t>2019/1/25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D601-C3C0-48F9-830D-98D2A7CFD92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01BE-B01F-4BF7-B98B-637D558E7802}" type="datetimeFigureOut">
              <a:rPr kumimoji="1" lang="ja-JP" altLang="en-US" smtClean="0"/>
              <a:pPr/>
              <a:t>2019/1/25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D601-C3C0-48F9-830D-98D2A7CFD92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01BE-B01F-4BF7-B98B-637D558E7802}" type="datetimeFigureOut">
              <a:rPr kumimoji="1" lang="ja-JP" altLang="en-US" smtClean="0"/>
              <a:pPr/>
              <a:t>2019/1/25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D601-C3C0-48F9-830D-98D2A7CFD92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45484" y="1433512"/>
            <a:ext cx="16748889" cy="6100762"/>
          </a:xfrm>
        </p:spPr>
        <p:txBody>
          <a:bodyPr anchor="b"/>
          <a:lstStyle>
            <a:lvl1pPr algn="l">
              <a:defRPr sz="95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9904218" y="1433518"/>
            <a:ext cx="28459848" cy="30728843"/>
          </a:xfrm>
        </p:spPr>
        <p:txBody>
          <a:bodyPr/>
          <a:lstStyle>
            <a:lvl1pPr>
              <a:defRPr sz="15200"/>
            </a:lvl1pPr>
            <a:lvl2pPr>
              <a:defRPr sz="13300"/>
            </a:lvl2pPr>
            <a:lvl3pPr>
              <a:defRPr sz="11400"/>
            </a:lvl3pPr>
            <a:lvl4pPr>
              <a:defRPr sz="9500"/>
            </a:lvl4pPr>
            <a:lvl5pPr>
              <a:defRPr sz="9500"/>
            </a:lvl5pPr>
            <a:lvl6pPr>
              <a:defRPr sz="9500"/>
            </a:lvl6pPr>
            <a:lvl7pPr>
              <a:defRPr sz="9500"/>
            </a:lvl7pPr>
            <a:lvl8pPr>
              <a:defRPr sz="9500"/>
            </a:lvl8pPr>
            <a:lvl9pPr>
              <a:defRPr sz="95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545484" y="7534279"/>
            <a:ext cx="16748889" cy="24628081"/>
          </a:xfrm>
        </p:spPr>
        <p:txBody>
          <a:bodyPr/>
          <a:lstStyle>
            <a:lvl1pPr marL="0" indent="0">
              <a:buNone/>
              <a:defRPr sz="6700"/>
            </a:lvl1pPr>
            <a:lvl2pPr marL="2181459" indent="0">
              <a:buNone/>
              <a:defRPr sz="5700"/>
            </a:lvl2pPr>
            <a:lvl3pPr marL="4362916" indent="0">
              <a:buNone/>
              <a:defRPr sz="4800"/>
            </a:lvl3pPr>
            <a:lvl4pPr marL="6544375" indent="0">
              <a:buNone/>
              <a:defRPr sz="4300"/>
            </a:lvl4pPr>
            <a:lvl5pPr marL="8725832" indent="0">
              <a:buNone/>
              <a:defRPr sz="4300"/>
            </a:lvl5pPr>
            <a:lvl6pPr marL="10907292" indent="0">
              <a:buNone/>
              <a:defRPr sz="4300"/>
            </a:lvl6pPr>
            <a:lvl7pPr marL="13088748" indent="0">
              <a:buNone/>
              <a:defRPr sz="4300"/>
            </a:lvl7pPr>
            <a:lvl8pPr marL="15270208" indent="0">
              <a:buNone/>
              <a:defRPr sz="4300"/>
            </a:lvl8pPr>
            <a:lvl9pPr marL="17451665" indent="0">
              <a:buNone/>
              <a:defRPr sz="43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01BE-B01F-4BF7-B98B-637D558E7802}" type="datetimeFigureOut">
              <a:rPr kumimoji="1" lang="ja-JP" altLang="en-US" smtClean="0"/>
              <a:pPr/>
              <a:t>2019/1/25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D601-C3C0-48F9-830D-98D2A7CFD92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978628" y="25203153"/>
            <a:ext cx="30545723" cy="2975374"/>
          </a:xfrm>
        </p:spPr>
        <p:txBody>
          <a:bodyPr anchor="b"/>
          <a:lstStyle>
            <a:lvl1pPr algn="l">
              <a:defRPr sz="95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9978628" y="3217069"/>
            <a:ext cx="30545723" cy="21602700"/>
          </a:xfrm>
        </p:spPr>
        <p:txBody>
          <a:bodyPr/>
          <a:lstStyle>
            <a:lvl1pPr marL="0" indent="0">
              <a:buNone/>
              <a:defRPr sz="15200"/>
            </a:lvl1pPr>
            <a:lvl2pPr marL="2181459" indent="0">
              <a:buNone/>
              <a:defRPr sz="13300"/>
            </a:lvl2pPr>
            <a:lvl3pPr marL="4362916" indent="0">
              <a:buNone/>
              <a:defRPr sz="11400"/>
            </a:lvl3pPr>
            <a:lvl4pPr marL="6544375" indent="0">
              <a:buNone/>
              <a:defRPr sz="9500"/>
            </a:lvl4pPr>
            <a:lvl5pPr marL="8725832" indent="0">
              <a:buNone/>
              <a:defRPr sz="9500"/>
            </a:lvl5pPr>
            <a:lvl6pPr marL="10907292" indent="0">
              <a:buNone/>
              <a:defRPr sz="9500"/>
            </a:lvl6pPr>
            <a:lvl7pPr marL="13088748" indent="0">
              <a:buNone/>
              <a:defRPr sz="9500"/>
            </a:lvl7pPr>
            <a:lvl8pPr marL="15270208" indent="0">
              <a:buNone/>
              <a:defRPr sz="9500"/>
            </a:lvl8pPr>
            <a:lvl9pPr marL="17451665" indent="0">
              <a:buNone/>
              <a:defRPr sz="9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9978628" y="28178525"/>
            <a:ext cx="30545723" cy="4225525"/>
          </a:xfrm>
        </p:spPr>
        <p:txBody>
          <a:bodyPr/>
          <a:lstStyle>
            <a:lvl1pPr marL="0" indent="0">
              <a:buNone/>
              <a:defRPr sz="6700"/>
            </a:lvl1pPr>
            <a:lvl2pPr marL="2181459" indent="0">
              <a:buNone/>
              <a:defRPr sz="5700"/>
            </a:lvl2pPr>
            <a:lvl3pPr marL="4362916" indent="0">
              <a:buNone/>
              <a:defRPr sz="4800"/>
            </a:lvl3pPr>
            <a:lvl4pPr marL="6544375" indent="0">
              <a:buNone/>
              <a:defRPr sz="4300"/>
            </a:lvl4pPr>
            <a:lvl5pPr marL="8725832" indent="0">
              <a:buNone/>
              <a:defRPr sz="4300"/>
            </a:lvl5pPr>
            <a:lvl6pPr marL="10907292" indent="0">
              <a:buNone/>
              <a:defRPr sz="4300"/>
            </a:lvl6pPr>
            <a:lvl7pPr marL="13088748" indent="0">
              <a:buNone/>
              <a:defRPr sz="4300"/>
            </a:lvl7pPr>
            <a:lvl8pPr marL="15270208" indent="0">
              <a:buNone/>
              <a:defRPr sz="4300"/>
            </a:lvl8pPr>
            <a:lvl9pPr marL="17451665" indent="0">
              <a:buNone/>
              <a:defRPr sz="43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01BE-B01F-4BF7-B98B-637D558E7802}" type="datetimeFigureOut">
              <a:rPr kumimoji="1" lang="ja-JP" altLang="en-US" smtClean="0"/>
              <a:pPr/>
              <a:t>2019/1/25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D601-C3C0-48F9-830D-98D2A7CFD92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2545482" y="1441851"/>
            <a:ext cx="45818586" cy="6000751"/>
          </a:xfrm>
          <a:prstGeom prst="rect">
            <a:avLst/>
          </a:prstGeom>
        </p:spPr>
        <p:txBody>
          <a:bodyPr vert="horz" lIns="436291" tIns="218147" rIns="436291" bIns="218147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545482" y="8401054"/>
            <a:ext cx="45818586" cy="23761305"/>
          </a:xfrm>
          <a:prstGeom prst="rect">
            <a:avLst/>
          </a:prstGeom>
        </p:spPr>
        <p:txBody>
          <a:bodyPr vert="horz" lIns="436291" tIns="218147" rIns="436291" bIns="218147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2545481" y="33370844"/>
            <a:ext cx="11878892" cy="1916906"/>
          </a:xfrm>
          <a:prstGeom prst="rect">
            <a:avLst/>
          </a:prstGeom>
        </p:spPr>
        <p:txBody>
          <a:bodyPr vert="horz" lIns="436291" tIns="218147" rIns="436291" bIns="218147" rtlCol="0" anchor="ctr"/>
          <a:lstStyle>
            <a:lvl1pPr algn="l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A01BE-B01F-4BF7-B98B-637D558E7802}" type="datetimeFigureOut">
              <a:rPr kumimoji="1" lang="ja-JP" altLang="en-US" smtClean="0"/>
              <a:pPr/>
              <a:t>2019/1/25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17394093" y="33370844"/>
            <a:ext cx="16121355" cy="1916906"/>
          </a:xfrm>
          <a:prstGeom prst="rect">
            <a:avLst/>
          </a:prstGeom>
        </p:spPr>
        <p:txBody>
          <a:bodyPr vert="horz" lIns="436291" tIns="218147" rIns="436291" bIns="218147" rtlCol="0" anchor="ctr"/>
          <a:lstStyle>
            <a:lvl1pPr algn="ctr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36485175" y="33370844"/>
            <a:ext cx="11878892" cy="1916906"/>
          </a:xfrm>
          <a:prstGeom prst="rect">
            <a:avLst/>
          </a:prstGeom>
        </p:spPr>
        <p:txBody>
          <a:bodyPr vert="horz" lIns="436291" tIns="218147" rIns="436291" bIns="218147" rtlCol="0" anchor="ctr"/>
          <a:lstStyle>
            <a:lvl1pPr algn="r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8D601-C3C0-48F9-830D-98D2A7CFD92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62916" rtl="0" eaLnBrk="1" latinLnBrk="0" hangingPunct="1">
        <a:spcBef>
          <a:spcPct val="0"/>
        </a:spcBef>
        <a:buNone/>
        <a:defRPr kumimoji="1" sz="20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36094" indent="-1636094" algn="l" defTabSz="4362916" rtl="0" eaLnBrk="1" latinLnBrk="0" hangingPunct="1">
        <a:spcBef>
          <a:spcPct val="20000"/>
        </a:spcBef>
        <a:buFont typeface="Arial" pitchFamily="34" charset="0"/>
        <a:buChar char="•"/>
        <a:defRPr kumimoji="1" sz="15200" kern="1200">
          <a:solidFill>
            <a:schemeClr val="tx1"/>
          </a:solidFill>
          <a:latin typeface="+mn-lt"/>
          <a:ea typeface="+mn-ea"/>
          <a:cs typeface="+mn-cs"/>
        </a:defRPr>
      </a:lvl1pPr>
      <a:lvl2pPr marL="3544869" indent="-1363412" algn="l" defTabSz="4362916" rtl="0" eaLnBrk="1" latinLnBrk="0" hangingPunct="1">
        <a:spcBef>
          <a:spcPct val="20000"/>
        </a:spcBef>
        <a:buFont typeface="Arial" pitchFamily="34" charset="0"/>
        <a:buChar char="–"/>
        <a:defRPr kumimoji="1" sz="13300" kern="1200">
          <a:solidFill>
            <a:schemeClr val="tx1"/>
          </a:solidFill>
          <a:latin typeface="+mn-lt"/>
          <a:ea typeface="+mn-ea"/>
          <a:cs typeface="+mn-cs"/>
        </a:defRPr>
      </a:lvl2pPr>
      <a:lvl3pPr marL="5453645" indent="-1090728" algn="l" defTabSz="4362916" rtl="0" eaLnBrk="1" latinLnBrk="0" hangingPunct="1">
        <a:spcBef>
          <a:spcPct val="20000"/>
        </a:spcBef>
        <a:buFont typeface="Arial" pitchFamily="34" charset="0"/>
        <a:buChar char="•"/>
        <a:defRPr kumimoji="1" sz="11400" kern="1200">
          <a:solidFill>
            <a:schemeClr val="tx1"/>
          </a:solidFill>
          <a:latin typeface="+mn-lt"/>
          <a:ea typeface="+mn-ea"/>
          <a:cs typeface="+mn-cs"/>
        </a:defRPr>
      </a:lvl3pPr>
      <a:lvl4pPr marL="7635104" indent="-1090728" algn="l" defTabSz="4362916" rtl="0" eaLnBrk="1" latinLnBrk="0" hangingPunct="1">
        <a:spcBef>
          <a:spcPct val="20000"/>
        </a:spcBef>
        <a:buFont typeface="Arial" pitchFamily="34" charset="0"/>
        <a:buChar char="–"/>
        <a:defRPr kumimoji="1" sz="9500" kern="1200">
          <a:solidFill>
            <a:schemeClr val="tx1"/>
          </a:solidFill>
          <a:latin typeface="+mn-lt"/>
          <a:ea typeface="+mn-ea"/>
          <a:cs typeface="+mn-cs"/>
        </a:defRPr>
      </a:lvl4pPr>
      <a:lvl5pPr marL="9816561" indent="-1090728" algn="l" defTabSz="4362916" rtl="0" eaLnBrk="1" latinLnBrk="0" hangingPunct="1">
        <a:spcBef>
          <a:spcPct val="20000"/>
        </a:spcBef>
        <a:buFont typeface="Arial" pitchFamily="34" charset="0"/>
        <a:buChar char="»"/>
        <a:defRPr kumimoji="1" sz="9500" kern="1200">
          <a:solidFill>
            <a:schemeClr val="tx1"/>
          </a:solidFill>
          <a:latin typeface="+mn-lt"/>
          <a:ea typeface="+mn-ea"/>
          <a:cs typeface="+mn-cs"/>
        </a:defRPr>
      </a:lvl5pPr>
      <a:lvl6pPr marL="11998020" indent="-1090728" algn="l" defTabSz="4362916" rtl="0" eaLnBrk="1" latinLnBrk="0" hangingPunct="1">
        <a:spcBef>
          <a:spcPct val="20000"/>
        </a:spcBef>
        <a:buFont typeface="Arial" pitchFamily="34" charset="0"/>
        <a:buChar char="•"/>
        <a:defRPr kumimoji="1" sz="9500" kern="1200">
          <a:solidFill>
            <a:schemeClr val="tx1"/>
          </a:solidFill>
          <a:latin typeface="+mn-lt"/>
          <a:ea typeface="+mn-ea"/>
          <a:cs typeface="+mn-cs"/>
        </a:defRPr>
      </a:lvl6pPr>
      <a:lvl7pPr marL="14179477" indent="-1090728" algn="l" defTabSz="4362916" rtl="0" eaLnBrk="1" latinLnBrk="0" hangingPunct="1">
        <a:spcBef>
          <a:spcPct val="20000"/>
        </a:spcBef>
        <a:buFont typeface="Arial" pitchFamily="34" charset="0"/>
        <a:buChar char="•"/>
        <a:defRPr kumimoji="1" sz="9500" kern="1200">
          <a:solidFill>
            <a:schemeClr val="tx1"/>
          </a:solidFill>
          <a:latin typeface="+mn-lt"/>
          <a:ea typeface="+mn-ea"/>
          <a:cs typeface="+mn-cs"/>
        </a:defRPr>
      </a:lvl7pPr>
      <a:lvl8pPr marL="16360936" indent="-1090728" algn="l" defTabSz="4362916" rtl="0" eaLnBrk="1" latinLnBrk="0" hangingPunct="1">
        <a:spcBef>
          <a:spcPct val="20000"/>
        </a:spcBef>
        <a:buFont typeface="Arial" pitchFamily="34" charset="0"/>
        <a:buChar char="•"/>
        <a:defRPr kumimoji="1" sz="9500" kern="1200">
          <a:solidFill>
            <a:schemeClr val="tx1"/>
          </a:solidFill>
          <a:latin typeface="+mn-lt"/>
          <a:ea typeface="+mn-ea"/>
          <a:cs typeface="+mn-cs"/>
        </a:defRPr>
      </a:lvl8pPr>
      <a:lvl9pPr marL="18542395" indent="-1090728" algn="l" defTabSz="4362916" rtl="0" eaLnBrk="1" latinLnBrk="0" hangingPunct="1">
        <a:spcBef>
          <a:spcPct val="20000"/>
        </a:spcBef>
        <a:buFont typeface="Arial" pitchFamily="34" charset="0"/>
        <a:buChar char="•"/>
        <a:defRPr kumimoji="1" sz="9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362916" rtl="0" eaLnBrk="1" latinLnBrk="0" hangingPunct="1">
        <a:defRPr kumimoji="1"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81459" algn="l" defTabSz="4362916" rtl="0" eaLnBrk="1" latinLnBrk="0" hangingPunct="1">
        <a:defRPr kumimoji="1"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62916" algn="l" defTabSz="4362916" rtl="0" eaLnBrk="1" latinLnBrk="0" hangingPunct="1">
        <a:defRPr kumimoji="1"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44375" algn="l" defTabSz="4362916" rtl="0" eaLnBrk="1" latinLnBrk="0" hangingPunct="1">
        <a:defRPr kumimoji="1"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25832" algn="l" defTabSz="4362916" rtl="0" eaLnBrk="1" latinLnBrk="0" hangingPunct="1">
        <a:defRPr kumimoji="1"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07292" algn="l" defTabSz="4362916" rtl="0" eaLnBrk="1" latinLnBrk="0" hangingPunct="1">
        <a:defRPr kumimoji="1"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088748" algn="l" defTabSz="4362916" rtl="0" eaLnBrk="1" latinLnBrk="0" hangingPunct="1">
        <a:defRPr kumimoji="1"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270208" algn="l" defTabSz="4362916" rtl="0" eaLnBrk="1" latinLnBrk="0" hangingPunct="1">
        <a:defRPr kumimoji="1"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451665" algn="l" defTabSz="4362916" rtl="0" eaLnBrk="1" latinLnBrk="0" hangingPunct="1">
        <a:defRPr kumimoji="1"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ybig.net/" TargetMode="External"/><Relationship Id="rId2" Type="http://schemas.openxmlformats.org/officeDocument/2006/relationships/hyperlink" Target="https://www.cybig.net/data/checkppt.html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51809697" y="8858186"/>
            <a:ext cx="14257584" cy="15302432"/>
            <a:chOff x="51809697" y="11017474"/>
            <a:chExt cx="14257584" cy="15302432"/>
          </a:xfrm>
        </p:grpSpPr>
        <p:sp>
          <p:nvSpPr>
            <p:cNvPr id="6" name="テキスト ボックス 5"/>
            <p:cNvSpPr txBox="1"/>
            <p:nvPr/>
          </p:nvSpPr>
          <p:spPr>
            <a:xfrm>
              <a:off x="51809697" y="14329842"/>
              <a:ext cx="11520000" cy="13849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ja-JP" sz="9000" b="1" dirty="0" smtClean="0">
                  <a:latin typeface="ＭＳ ゴシック" pitchFamily="49" charset="-128"/>
                  <a:ea typeface="ＭＳ ゴシック" pitchFamily="49" charset="-128"/>
                </a:rPr>
                <a:t>B0</a:t>
              </a:r>
              <a:r>
                <a:rPr lang="ja-JP" altLang="en-US" sz="9000" b="1" dirty="0" smtClean="0">
                  <a:latin typeface="ＭＳ ゴシック" pitchFamily="49" charset="-128"/>
                  <a:ea typeface="ＭＳ ゴシック" pitchFamily="49" charset="-128"/>
                </a:rPr>
                <a:t>ミニ</a:t>
              </a:r>
              <a:endParaRPr lang="en-US" altLang="ja-JP" sz="9000" b="1" dirty="0" smtClean="0">
                <a:latin typeface="ＭＳ ゴシック" pitchFamily="49" charset="-128"/>
                <a:ea typeface="ＭＳ ゴシック" pitchFamily="49" charset="-128"/>
              </a:endParaRPr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51809697" y="15931200"/>
              <a:ext cx="11520000" cy="43200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lIns="0" tIns="540000" rIns="0" bIns="540000" rtlCol="0">
              <a:spAutoFit/>
            </a:bodyPr>
            <a:lstStyle/>
            <a:p>
              <a:pPr algn="ctr"/>
              <a:r>
                <a:rPr lang="ja-JP" altLang="en-US" sz="7000" smtClean="0">
                  <a:latin typeface="ＭＳ ゴシック" pitchFamily="49" charset="-128"/>
                  <a:ea typeface="ＭＳ ゴシック" pitchFamily="49" charset="-128"/>
                </a:rPr>
                <a:t>ページ設定</a:t>
              </a:r>
              <a:r>
                <a:rPr lang="en-US" altLang="ja-JP" sz="7000" b="1" baseline="40000" smtClean="0">
                  <a:latin typeface="ＭＳ ゴシック" pitchFamily="49" charset="-128"/>
                  <a:ea typeface="ＭＳ ゴシック" pitchFamily="49" charset="-128"/>
                </a:rPr>
                <a:t>※</a:t>
              </a:r>
              <a:endParaRPr lang="en-US" altLang="ja-JP" sz="7000" smtClean="0">
                <a:latin typeface="ＭＳ ゴシック" pitchFamily="49" charset="-128"/>
                <a:ea typeface="ＭＳ ゴシック" pitchFamily="49" charset="-128"/>
              </a:endParaRPr>
            </a:p>
            <a:p>
              <a:pPr algn="ctr"/>
              <a:r>
                <a:rPr lang="ja-JP" altLang="en-US" sz="7000" smtClean="0">
                  <a:latin typeface="ＭＳ ゴシック" pitchFamily="49" charset="-128"/>
                  <a:ea typeface="ＭＳ ゴシック" pitchFamily="49" charset="-128"/>
                </a:rPr>
                <a:t>幅　   </a:t>
              </a:r>
              <a:r>
                <a:rPr lang="en-US" altLang="ja-JP" sz="7000" smtClean="0">
                  <a:latin typeface="ＭＳ ゴシック" pitchFamily="49" charset="-128"/>
                  <a:ea typeface="ＭＳ ゴシック" pitchFamily="49" charset="-128"/>
                </a:rPr>
                <a:t>100cm</a:t>
              </a:r>
            </a:p>
            <a:p>
              <a:pPr algn="ctr"/>
              <a:r>
                <a:rPr lang="ja-JP" altLang="en-US" sz="7000" smtClean="0">
                  <a:latin typeface="ＭＳ ゴシック" pitchFamily="49" charset="-128"/>
                  <a:ea typeface="ＭＳ ゴシック" pitchFamily="49" charset="-128"/>
                </a:rPr>
                <a:t>高さ </a:t>
              </a:r>
              <a:r>
                <a:rPr lang="en-US" altLang="ja-JP" sz="7000" smtClean="0">
                  <a:latin typeface="ＭＳ ゴシック" pitchFamily="49" charset="-128"/>
                  <a:ea typeface="ＭＳ ゴシック" pitchFamily="49" charset="-128"/>
                </a:rPr>
                <a:t>141.4cm</a:t>
              </a:r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51809697" y="20779928"/>
              <a:ext cx="14257584" cy="553997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ja-JP" sz="4500" b="1" dirty="0" smtClean="0">
                  <a:latin typeface="ＭＳ ゴシック" pitchFamily="49" charset="-128"/>
                  <a:ea typeface="ＭＳ ゴシック" pitchFamily="49" charset="-128"/>
                </a:rPr>
                <a:t>※</a:t>
              </a:r>
              <a:r>
                <a:rPr lang="en-US" altLang="ja-JP" sz="4500" dirty="0" smtClean="0">
                  <a:latin typeface="ＭＳ ゴシック" pitchFamily="49" charset="-128"/>
                  <a:ea typeface="ＭＳ ゴシック" pitchFamily="49" charset="-128"/>
                </a:rPr>
                <a:t>PowerPoint</a:t>
              </a:r>
              <a:r>
                <a:rPr lang="ja-JP" altLang="en-US" sz="4500" dirty="0" smtClean="0">
                  <a:latin typeface="ＭＳ ゴシック" pitchFamily="49" charset="-128"/>
                  <a:ea typeface="ＭＳ ゴシック" pitchFamily="49" charset="-128"/>
                </a:rPr>
                <a:t>のバージョンによっては数値に</a:t>
              </a:r>
              <a:endParaRPr lang="en-US" altLang="ja-JP" sz="4500" dirty="0" smtClean="0">
                <a:latin typeface="ＭＳ ゴシック" pitchFamily="49" charset="-128"/>
                <a:ea typeface="ＭＳ ゴシック" pitchFamily="49" charset="-128"/>
              </a:endParaRPr>
            </a:p>
            <a:p>
              <a:r>
                <a:rPr lang="ja-JP" altLang="en-US" sz="4500" dirty="0" smtClean="0">
                  <a:latin typeface="ＭＳ ゴシック" pitchFamily="49" charset="-128"/>
                  <a:ea typeface="ＭＳ ゴシック" pitchFamily="49" charset="-128"/>
                </a:rPr>
                <a:t>　若干誤差が生じている場合がありますが、</a:t>
              </a:r>
              <a:endParaRPr lang="en-US" altLang="ja-JP" sz="4500" dirty="0" smtClean="0">
                <a:latin typeface="ＭＳ ゴシック" pitchFamily="49" charset="-128"/>
                <a:ea typeface="ＭＳ ゴシック" pitchFamily="49" charset="-128"/>
              </a:endParaRPr>
            </a:p>
            <a:p>
              <a:r>
                <a:rPr lang="ja-JP" altLang="en-US" sz="4500" dirty="0" smtClean="0">
                  <a:latin typeface="ＭＳ ゴシック" pitchFamily="49" charset="-128"/>
                  <a:ea typeface="ＭＳ ゴシック" pitchFamily="49" charset="-128"/>
                </a:rPr>
                <a:t>　そのまま作成いただいて問題ございません。</a:t>
              </a:r>
              <a:endParaRPr lang="en-US" altLang="ja-JP" sz="4500" dirty="0" smtClean="0">
                <a:latin typeface="ＭＳ ゴシック" pitchFamily="49" charset="-128"/>
                <a:ea typeface="ＭＳ ゴシック" pitchFamily="49" charset="-128"/>
              </a:endParaRPr>
            </a:p>
            <a:p>
              <a:endParaRPr lang="en-US" altLang="ja-JP" sz="4500" dirty="0">
                <a:latin typeface="ＭＳ ゴシック" pitchFamily="49" charset="-128"/>
                <a:ea typeface="ＭＳ ゴシック" pitchFamily="49" charset="-128"/>
              </a:endParaRPr>
            </a:p>
            <a:p>
              <a:endParaRPr lang="en-US" altLang="ja-JP" sz="4500" dirty="0" smtClean="0">
                <a:latin typeface="ＭＳ ゴシック" pitchFamily="49" charset="-128"/>
                <a:ea typeface="ＭＳ ゴシック" pitchFamily="49" charset="-128"/>
              </a:endParaRPr>
            </a:p>
            <a:p>
              <a:r>
                <a:rPr lang="ja-JP" altLang="en-US" sz="4500" dirty="0">
                  <a:latin typeface="ＭＳ ゴシック" pitchFamily="49" charset="-128"/>
                  <a:ea typeface="ＭＳ ゴシック" pitchFamily="49" charset="-128"/>
                </a:rPr>
                <a:t>データ作成における注意点については、</a:t>
              </a:r>
            </a:p>
            <a:p>
              <a:r>
                <a:rPr lang="ja-JP" altLang="en-US" sz="4500" dirty="0">
                  <a:latin typeface="ＭＳ ゴシック" pitchFamily="49" charset="-128"/>
                  <a:ea typeface="ＭＳ ゴシック" pitchFamily="49" charset="-128"/>
                  <a:hlinkClick r:id="rId2"/>
                </a:rPr>
                <a:t>ご入稿前のチェックポイント</a:t>
              </a:r>
              <a:r>
                <a:rPr lang="ja-JP" altLang="en-US" sz="4500" dirty="0">
                  <a:latin typeface="ＭＳ ゴシック" pitchFamily="49" charset="-128"/>
                  <a:ea typeface="ＭＳ ゴシック" pitchFamily="49" charset="-128"/>
                </a:rPr>
                <a:t>をご参照ください。</a:t>
              </a:r>
              <a:endParaRPr lang="en-US" altLang="ja-JP" sz="4500" dirty="0">
                <a:latin typeface="ＭＳ ゴシック" pitchFamily="49" charset="-128"/>
                <a:ea typeface="ＭＳ ゴシック" pitchFamily="49" charset="-128"/>
              </a:endParaRPr>
            </a:p>
            <a:p>
              <a:r>
                <a:rPr lang="ja-JP" altLang="en-US" sz="4500" dirty="0">
                  <a:latin typeface="ＭＳ ゴシック" pitchFamily="49" charset="-128"/>
                  <a:ea typeface="ＭＳ ゴシック" pitchFamily="49" charset="-128"/>
                </a:rPr>
                <a:t>（↑右クリック</a:t>
              </a:r>
              <a:r>
                <a:rPr lang="ja-JP" altLang="en-US" sz="4500">
                  <a:latin typeface="ＭＳ ゴシック" pitchFamily="49" charset="-128"/>
                  <a:ea typeface="ＭＳ ゴシック" pitchFamily="49" charset="-128"/>
                </a:rPr>
                <a:t>で</a:t>
              </a:r>
              <a:r>
                <a:rPr lang="ja-JP" altLang="en-US" sz="4500" smtClean="0">
                  <a:latin typeface="ＭＳ ゴシック" pitchFamily="49" charset="-128"/>
                  <a:ea typeface="ＭＳ ゴシック" pitchFamily="49" charset="-128"/>
                </a:rPr>
                <a:t>“リンク</a:t>
              </a:r>
              <a:r>
                <a:rPr lang="ja-JP" altLang="en-US" sz="4500" dirty="0">
                  <a:latin typeface="ＭＳ ゴシック" pitchFamily="49" charset="-128"/>
                  <a:ea typeface="ＭＳ ゴシック" pitchFamily="49" charset="-128"/>
                </a:rPr>
                <a:t>を開く”を選択</a:t>
              </a:r>
              <a:r>
                <a:rPr lang="ja-JP" altLang="en-US" sz="4500" dirty="0" smtClean="0">
                  <a:latin typeface="ＭＳ ゴシック" pitchFamily="49" charset="-128"/>
                  <a:ea typeface="ＭＳ ゴシック" pitchFamily="49" charset="-128"/>
                </a:rPr>
                <a:t>）</a:t>
              </a:r>
              <a:endParaRPr lang="en-US" altLang="ja-JP" sz="4500" dirty="0">
                <a:latin typeface="ＭＳ ゴシック" pitchFamily="49" charset="-128"/>
                <a:ea typeface="ＭＳ ゴシック" pitchFamily="49" charset="-128"/>
              </a:endParaRPr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="" xmlns:a16="http://schemas.microsoft.com/office/drawing/2014/main" id="{93B361B3-BE50-4248-9FB6-8855D0C68134}"/>
                </a:ext>
              </a:extLst>
            </p:cNvPr>
            <p:cNvSpPr/>
            <p:nvPr/>
          </p:nvSpPr>
          <p:spPr>
            <a:xfrm>
              <a:off x="57239203" y="11017474"/>
              <a:ext cx="8177719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4200" b="1" dirty="0">
                  <a:latin typeface="ＭＳ ゴシック" pitchFamily="49" charset="-128"/>
                  <a:ea typeface="ＭＳ ゴシック" pitchFamily="49" charset="-128"/>
                  <a:hlinkClick r:id="rId3"/>
                </a:rPr>
                <a:t>https://www.cybig.net/</a:t>
              </a:r>
              <a:endParaRPr lang="en-US" altLang="ja-JP" sz="4200" b="1" dirty="0">
                <a:latin typeface="ＭＳ ゴシック" pitchFamily="49" charset="-128"/>
                <a:ea typeface="ＭＳ ゴシック" pitchFamily="49" charset="-128"/>
              </a:endParaRPr>
            </a:p>
          </p:txBody>
        </p:sp>
        <p:pic>
          <p:nvPicPr>
            <p:cNvPr id="15" name="図 14">
              <a:extLst>
                <a:ext uri="{FF2B5EF4-FFF2-40B4-BE49-F238E27FC236}">
                  <a16:creationId xmlns="" xmlns:a16="http://schemas.microsoft.com/office/drawing/2014/main" id="{5B6FFE6A-B6C8-456B-BF6B-EF1238FE632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1838890" y="11089482"/>
              <a:ext cx="5267064" cy="1975149"/>
            </a:xfrm>
            <a:prstGeom prst="rect">
              <a:avLst/>
            </a:prstGeom>
          </p:spPr>
        </p:pic>
        <p:sp>
          <p:nvSpPr>
            <p:cNvPr id="16" name="テキスト ボックス 15">
              <a:extLst>
                <a:ext uri="{FF2B5EF4-FFF2-40B4-BE49-F238E27FC236}">
                  <a16:creationId xmlns="" xmlns:a16="http://schemas.microsoft.com/office/drawing/2014/main" id="{A82D8F84-5D1F-456E-B820-CC5EE7A3FF42}"/>
                </a:ext>
              </a:extLst>
            </p:cNvPr>
            <p:cNvSpPr txBox="1"/>
            <p:nvPr/>
          </p:nvSpPr>
          <p:spPr>
            <a:xfrm>
              <a:off x="57238762" y="11907858"/>
              <a:ext cx="6814857" cy="115416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ja-JP" altLang="en-US" sz="7500" b="1" dirty="0">
                  <a:ln w="28575">
                    <a:solidFill>
                      <a:srgbClr val="014099"/>
                    </a:solidFill>
                  </a:ln>
                  <a:solidFill>
                    <a:schemeClr val="bg1"/>
                  </a:solidFill>
                  <a:latin typeface="ＭＳ ゴシック" pitchFamily="49" charset="-128"/>
                  <a:ea typeface="ＭＳ ゴシック" pitchFamily="49" charset="-128"/>
                </a:rPr>
                <a:t>テンプレート</a:t>
              </a:r>
              <a:endParaRPr lang="en-US" altLang="ja-JP" sz="7500" b="1" dirty="0">
                <a:ln w="28575">
                  <a:solidFill>
                    <a:srgbClr val="014099"/>
                  </a:solidFill>
                </a:ln>
                <a:solidFill>
                  <a:schemeClr val="bg1"/>
                </a:solidFill>
                <a:latin typeface="ＭＳ ゴシック" pitchFamily="49" charset="-128"/>
                <a:ea typeface="ＭＳ ゴシック" pitchFamily="49" charset="-128"/>
              </a:endParaRPr>
            </a:p>
          </p:txBody>
        </p:sp>
      </p:grpSp>
      <p:sp>
        <p:nvSpPr>
          <p:cNvPr id="9" name="正方形/長方形 8">
            <a:extLst>
              <a:ext uri="{FF2B5EF4-FFF2-40B4-BE49-F238E27FC236}">
                <a16:creationId xmlns:mc="http://schemas.openxmlformats.org/markup-compatibility/2006" xmlns:mv="urn:schemas-microsoft-com:mac:vml" xmlns="" xmlns:a16="http://schemas.microsoft.com/office/drawing/2014/main" id="{A913D9AC-D5FD-4D08-A8F3-A413EF286DFB}"/>
              </a:ext>
            </a:extLst>
          </p:cNvPr>
          <p:cNvSpPr/>
          <p:nvPr/>
        </p:nvSpPr>
        <p:spPr>
          <a:xfrm>
            <a:off x="52335460" y="25558530"/>
            <a:ext cx="12053019" cy="4262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4500" u="sng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パネル製作で「フレーム付き」の場合</a:t>
            </a:r>
            <a:endParaRPr lang="en-US" altLang="ja-JP" sz="4500" u="sng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450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上部メニューの</a:t>
            </a:r>
            <a:r>
              <a:rPr lang="ja-JP" altLang="en-US" sz="4500" b="1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表示＞ガイド</a:t>
            </a:r>
            <a:r>
              <a:rPr lang="ja-JP" altLang="en-US" sz="450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でガイド線を</a:t>
            </a:r>
            <a:endParaRPr lang="en-US" altLang="ja-JP" sz="450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450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表示してください。</a:t>
            </a:r>
            <a:endParaRPr lang="en-US" altLang="ja-JP" sz="4500" u="sng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en-US" altLang="ja-JP" sz="340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※</a:t>
            </a:r>
            <a:r>
              <a:rPr lang="ja-JP" altLang="en-US" sz="340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ガイド線の外側（周囲各</a:t>
            </a:r>
            <a:r>
              <a:rPr lang="en-US" altLang="ja-JP" sz="340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7mm</a:t>
            </a:r>
            <a:r>
              <a:rPr lang="ja-JP" altLang="en-US" sz="340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）はフレームの取り付けで</a:t>
            </a:r>
            <a:endParaRPr lang="en-US" altLang="ja-JP" sz="340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340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隠れますので、文字などは線からはみ出さないよう</a:t>
            </a:r>
            <a:endParaRPr lang="en-US" altLang="ja-JP" sz="340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340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ご注意ください。</a:t>
            </a:r>
            <a:endParaRPr lang="en-US" altLang="ja-JP" sz="340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en-US" altLang="ja-JP" sz="340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※</a:t>
            </a:r>
            <a:r>
              <a:rPr lang="ja-JP" altLang="en-US" sz="340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ガイド線は印刷されません。</a:t>
            </a:r>
            <a:endParaRPr lang="en-US" altLang="ja-JP" sz="3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mc="http://schemas.openxmlformats.org/markup-compatibility/2006" xmlns:mv="urn:schemas-microsoft-com:mac:vml" xmlns="" xmlns:a16="http://schemas.microsoft.com/office/drawing/2014/main" id="{9549EE07-4C57-4383-B519-BD54827AD8D4}"/>
              </a:ext>
            </a:extLst>
          </p:cNvPr>
          <p:cNvCxnSpPr>
            <a:cxnSpLocks/>
          </p:cNvCxnSpPr>
          <p:nvPr/>
        </p:nvCxnSpPr>
        <p:spPr>
          <a:xfrm rot="10800000">
            <a:off x="51066303" y="26663434"/>
            <a:ext cx="1152000" cy="3"/>
          </a:xfrm>
          <a:prstGeom prst="straightConnector1">
            <a:avLst/>
          </a:prstGeom>
          <a:ln w="165100">
            <a:solidFill>
              <a:srgbClr val="CC0000"/>
            </a:solidFill>
            <a:tailEnd type="arrow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567</TotalTime>
  <Words>57</Words>
  <Application>Microsoft Office PowerPoint</Application>
  <PresentationFormat>ユーザー設定</PresentationFormat>
  <Paragraphs>21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cybignet</dc:creator>
  <cp:lastModifiedBy>株式会社サイビッグネット</cp:lastModifiedBy>
  <cp:revision>31</cp:revision>
  <dcterms:created xsi:type="dcterms:W3CDTF">2013-06-11T08:36:10Z</dcterms:created>
  <dcterms:modified xsi:type="dcterms:W3CDTF">2019-01-25T05:37:01Z</dcterms:modified>
</cp:coreProperties>
</file>